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35" autoAdjust="0"/>
    <p:restoredTop sz="94660"/>
  </p:normalViewPr>
  <p:slideViewPr>
    <p:cSldViewPr snapToGrid="0">
      <p:cViewPr varScale="1">
        <p:scale>
          <a:sx n="86" d="100"/>
          <a:sy n="86" d="100"/>
        </p:scale>
        <p:origin x="259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29849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8419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35515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7067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7473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8033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040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0459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23600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966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22042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543128-6B2F-4E1B-8CDA-E6AA3E44DC33}" type="datetimeFigureOut">
              <a:rPr lang="en-US" smtClean="0"/>
              <a:t>3/8/2015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5E053F-6089-4A6F-90E7-50FD5E489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92668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696288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University at Buffalo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Tyler</dc:creator>
  <cp:lastModifiedBy>Tyler</cp:lastModifiedBy>
  <cp:revision>2</cp:revision>
  <dcterms:created xsi:type="dcterms:W3CDTF">2015-03-02T05:10:16Z</dcterms:created>
  <dcterms:modified xsi:type="dcterms:W3CDTF">2015-03-08T05:27:07Z</dcterms:modified>
</cp:coreProperties>
</file>

<file path=docProps/thumbnail.jpeg>
</file>